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78" r:id="rId7"/>
    <p:sldId id="279" r:id="rId8"/>
    <p:sldId id="272" r:id="rId9"/>
    <p:sldId id="280" r:id="rId10"/>
    <p:sldId id="281" r:id="rId11"/>
    <p:sldId id="282" r:id="rId12"/>
    <p:sldId id="283" r:id="rId13"/>
    <p:sldId id="275" r:id="rId14"/>
    <p:sldId id="263" r:id="rId15"/>
    <p:sldId id="265" r:id="rId16"/>
    <p:sldId id="266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3CEE88-CBB6-446F-A2EA-D8308A6187CF}" v="21" vWet="25" dt="2023-11-18T14:03:21.186"/>
    <p1510:client id="{7284E651-79C3-45F2-A73C-D15C70D8CB93}" v="52" dt="2023-11-18T14:05:31.555"/>
  </p1510:revLst>
</p1510:revInfo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saba Tóth" userId="023a52f09515ebe7" providerId="LiveId" clId="{643CEE88-CBB6-446F-A2EA-D8308A6187CF}"/>
    <pc:docChg chg="undo custSel addSld delSld modSld sldOrd">
      <pc:chgData name="Csaba Tóth" userId="023a52f09515ebe7" providerId="LiveId" clId="{643CEE88-CBB6-446F-A2EA-D8308A6187CF}" dt="2023-11-18T13:31:49.963" v="1137" actId="20577"/>
      <pc:docMkLst>
        <pc:docMk/>
      </pc:docMkLst>
      <pc:sldChg chg="modSp mod">
        <pc:chgData name="Csaba Tóth" userId="023a52f09515ebe7" providerId="LiveId" clId="{643CEE88-CBB6-446F-A2EA-D8308A6187CF}" dt="2023-11-18T09:38:51.020" v="177" actId="14100"/>
        <pc:sldMkLst>
          <pc:docMk/>
          <pc:sldMk cId="1883836176" sldId="256"/>
        </pc:sldMkLst>
        <pc:spChg chg="mod">
          <ac:chgData name="Csaba Tóth" userId="023a52f09515ebe7" providerId="LiveId" clId="{643CEE88-CBB6-446F-A2EA-D8308A6187CF}" dt="2023-11-18T09:38:37.788" v="175" actId="27636"/>
          <ac:spMkLst>
            <pc:docMk/>
            <pc:sldMk cId="1883836176" sldId="256"/>
            <ac:spMk id="17" creationId="{75B1C734-42CB-4311-8905-2F41D09107C7}"/>
          </ac:spMkLst>
        </pc:spChg>
        <pc:spChg chg="mod">
          <ac:chgData name="Csaba Tóth" userId="023a52f09515ebe7" providerId="LiveId" clId="{643CEE88-CBB6-446F-A2EA-D8308A6187CF}" dt="2023-11-18T09:38:51.020" v="177" actId="14100"/>
          <ac:spMkLst>
            <pc:docMk/>
            <pc:sldMk cId="1883836176" sldId="256"/>
            <ac:spMk id="22" creationId="{115C523A-AC40-4CBA-9DF4-B287ED32185D}"/>
          </ac:spMkLst>
        </pc:spChg>
      </pc:sldChg>
      <pc:sldChg chg="modSp mod">
        <pc:chgData name="Csaba Tóth" userId="023a52f09515ebe7" providerId="LiveId" clId="{643CEE88-CBB6-446F-A2EA-D8308A6187CF}" dt="2023-11-18T11:47:55.320" v="251" actId="20577"/>
        <pc:sldMkLst>
          <pc:docMk/>
          <pc:sldMk cId="277377105" sldId="257"/>
        </pc:sldMkLst>
        <pc:spChg chg="mod">
          <ac:chgData name="Csaba Tóth" userId="023a52f09515ebe7" providerId="LiveId" clId="{643CEE88-CBB6-446F-A2EA-D8308A6187CF}" dt="2023-11-18T09:39:24.355" v="193" actId="20577"/>
          <ac:spMkLst>
            <pc:docMk/>
            <pc:sldMk cId="277377105" sldId="257"/>
            <ac:spMk id="3" creationId="{62EC48F9-A954-448A-A4D9-1ADDB2363A51}"/>
          </ac:spMkLst>
        </pc:spChg>
        <pc:spChg chg="mod">
          <ac:chgData name="Csaba Tóth" userId="023a52f09515ebe7" providerId="LiveId" clId="{643CEE88-CBB6-446F-A2EA-D8308A6187CF}" dt="2023-11-18T09:39:53.291" v="228" actId="20577"/>
          <ac:spMkLst>
            <pc:docMk/>
            <pc:sldMk cId="277377105" sldId="257"/>
            <ac:spMk id="4" creationId="{3135B157-1771-47C0-A2ED-DBE01811C6B5}"/>
          </ac:spMkLst>
        </pc:spChg>
        <pc:spChg chg="mod">
          <ac:chgData name="Csaba Tóth" userId="023a52f09515ebe7" providerId="LiveId" clId="{643CEE88-CBB6-446F-A2EA-D8308A6187CF}" dt="2023-11-18T11:47:20.609" v="237" actId="14100"/>
          <ac:spMkLst>
            <pc:docMk/>
            <pc:sldMk cId="277377105" sldId="257"/>
            <ac:spMk id="20" creationId="{2E468DC9-F7EA-4DDD-A3C6-7FED01F0AB9B}"/>
          </ac:spMkLst>
        </pc:spChg>
        <pc:spChg chg="mod">
          <ac:chgData name="Csaba Tóth" userId="023a52f09515ebe7" providerId="LiveId" clId="{643CEE88-CBB6-446F-A2EA-D8308A6187CF}" dt="2023-11-18T11:47:55.320" v="251" actId="20577"/>
          <ac:spMkLst>
            <pc:docMk/>
            <pc:sldMk cId="277377105" sldId="257"/>
            <ac:spMk id="30" creationId="{E1840D15-B3C7-4446-9131-8F222F601B1B}"/>
          </ac:spMkLst>
        </pc:spChg>
      </pc:sldChg>
      <pc:sldChg chg="del">
        <pc:chgData name="Csaba Tóth" userId="023a52f09515ebe7" providerId="LiveId" clId="{643CEE88-CBB6-446F-A2EA-D8308A6187CF}" dt="2023-11-18T13:18:32.776" v="608" actId="47"/>
        <pc:sldMkLst>
          <pc:docMk/>
          <pc:sldMk cId="611775336" sldId="258"/>
        </pc:sldMkLst>
      </pc:sldChg>
      <pc:sldChg chg="del">
        <pc:chgData name="Csaba Tóth" userId="023a52f09515ebe7" providerId="LiveId" clId="{643CEE88-CBB6-446F-A2EA-D8308A6187CF}" dt="2023-11-18T13:18:34.597" v="609" actId="47"/>
        <pc:sldMkLst>
          <pc:docMk/>
          <pc:sldMk cId="414789630" sldId="259"/>
        </pc:sldMkLst>
      </pc:sldChg>
      <pc:sldChg chg="del">
        <pc:chgData name="Csaba Tóth" userId="023a52f09515ebe7" providerId="LiveId" clId="{643CEE88-CBB6-446F-A2EA-D8308A6187CF}" dt="2023-11-18T13:18:43.080" v="610" actId="47"/>
        <pc:sldMkLst>
          <pc:docMk/>
          <pc:sldMk cId="2378828155" sldId="260"/>
        </pc:sldMkLst>
      </pc:sldChg>
      <pc:sldChg chg="del">
        <pc:chgData name="Csaba Tóth" userId="023a52f09515ebe7" providerId="LiveId" clId="{643CEE88-CBB6-446F-A2EA-D8308A6187CF}" dt="2023-11-18T13:18:45.836" v="611" actId="47"/>
        <pc:sldMkLst>
          <pc:docMk/>
          <pc:sldMk cId="2093948892" sldId="262"/>
        </pc:sldMkLst>
      </pc:sldChg>
      <pc:sldChg chg="addSp delSp modSp mod">
        <pc:chgData name="Csaba Tóth" userId="023a52f09515ebe7" providerId="LiveId" clId="{643CEE88-CBB6-446F-A2EA-D8308A6187CF}" dt="2023-11-18T13:28:47.052" v="1076"/>
        <pc:sldMkLst>
          <pc:docMk/>
          <pc:sldMk cId="3678690325" sldId="263"/>
        </pc:sldMkLst>
        <pc:spChg chg="add mod">
          <ac:chgData name="Csaba Tóth" userId="023a52f09515ebe7" providerId="LiveId" clId="{643CEE88-CBB6-446F-A2EA-D8308A6187CF}" dt="2023-11-18T13:23:24.002" v="807" actId="20577"/>
          <ac:spMkLst>
            <pc:docMk/>
            <pc:sldMk cId="3678690325" sldId="263"/>
            <ac:spMk id="3" creationId="{D7FBE6F7-AF60-FAD0-4D39-208505B97EE6}"/>
          </ac:spMkLst>
        </pc:spChg>
        <pc:spChg chg="mod">
          <ac:chgData name="Csaba Tóth" userId="023a52f09515ebe7" providerId="LiveId" clId="{643CEE88-CBB6-446F-A2EA-D8308A6187CF}" dt="2023-11-18T13:28:47.052" v="1076"/>
          <ac:spMkLst>
            <pc:docMk/>
            <pc:sldMk cId="3678690325" sldId="263"/>
            <ac:spMk id="4" creationId="{5F545101-439C-477B-AE6C-F073A8313C33}"/>
          </ac:spMkLst>
        </pc:spChg>
        <pc:spChg chg="mod">
          <ac:chgData name="Csaba Tóth" userId="023a52f09515ebe7" providerId="LiveId" clId="{643CEE88-CBB6-446F-A2EA-D8308A6187CF}" dt="2023-11-18T13:28:30.031" v="1073"/>
          <ac:spMkLst>
            <pc:docMk/>
            <pc:sldMk cId="3678690325" sldId="263"/>
            <ac:spMk id="5" creationId="{01F11018-5D1E-4F5A-A676-EDD8442B3CB4}"/>
          </ac:spMkLst>
        </pc:spChg>
        <pc:spChg chg="del">
          <ac:chgData name="Csaba Tóth" userId="023a52f09515ebe7" providerId="LiveId" clId="{643CEE88-CBB6-446F-A2EA-D8308A6187CF}" dt="2023-11-18T13:22:53.721" v="756" actId="478"/>
          <ac:spMkLst>
            <pc:docMk/>
            <pc:sldMk cId="3678690325" sldId="263"/>
            <ac:spMk id="13" creationId="{D1E74F73-E009-4956-9E74-742C1038F57A}"/>
          </ac:spMkLst>
        </pc:spChg>
        <pc:spChg chg="mod">
          <ac:chgData name="Csaba Tóth" userId="023a52f09515ebe7" providerId="LiveId" clId="{643CEE88-CBB6-446F-A2EA-D8308A6187CF}" dt="2023-11-18T13:26:07.069" v="1011" actId="1035"/>
          <ac:spMkLst>
            <pc:docMk/>
            <pc:sldMk cId="3678690325" sldId="263"/>
            <ac:spMk id="15" creationId="{28BBCDDB-C7C0-4CA5-AA45-222EBE63B6C3}"/>
          </ac:spMkLst>
        </pc:spChg>
        <pc:spChg chg="mod">
          <ac:chgData name="Csaba Tóth" userId="023a52f09515ebe7" providerId="LiveId" clId="{643CEE88-CBB6-446F-A2EA-D8308A6187CF}" dt="2023-11-18T13:24:12.147" v="890" actId="20577"/>
          <ac:spMkLst>
            <pc:docMk/>
            <pc:sldMk cId="3678690325" sldId="263"/>
            <ac:spMk id="17" creationId="{6D1B74B2-695A-4FED-8B66-D854AA9FF005}"/>
          </ac:spMkLst>
        </pc:spChg>
        <pc:spChg chg="mod">
          <ac:chgData name="Csaba Tóth" userId="023a52f09515ebe7" providerId="LiveId" clId="{643CEE88-CBB6-446F-A2EA-D8308A6187CF}" dt="2023-11-18T13:22:46.952" v="755" actId="20577"/>
          <ac:spMkLst>
            <pc:docMk/>
            <pc:sldMk cId="3678690325" sldId="263"/>
            <ac:spMk id="23" creationId="{8A0965D6-0D20-40A0-8897-EDF8A7A464C5}"/>
          </ac:spMkLst>
        </pc:spChg>
        <pc:spChg chg="mod">
          <ac:chgData name="Csaba Tóth" userId="023a52f09515ebe7" providerId="LiveId" clId="{643CEE88-CBB6-446F-A2EA-D8308A6187CF}" dt="2023-11-18T13:23:37.887" v="841" actId="20577"/>
          <ac:spMkLst>
            <pc:docMk/>
            <pc:sldMk cId="3678690325" sldId="263"/>
            <ac:spMk id="30" creationId="{BAD5E990-59DB-44C5-B716-B0352D75353A}"/>
          </ac:spMkLst>
        </pc:spChg>
        <pc:spChg chg="mod">
          <ac:chgData name="Csaba Tóth" userId="023a52f09515ebe7" providerId="LiveId" clId="{643CEE88-CBB6-446F-A2EA-D8308A6187CF}" dt="2023-11-18T13:25:57.118" v="994" actId="1036"/>
          <ac:spMkLst>
            <pc:docMk/>
            <pc:sldMk cId="3678690325" sldId="263"/>
            <ac:spMk id="31" creationId="{AC22CBC4-517B-4095-8962-C489045E3C67}"/>
          </ac:spMkLst>
        </pc:spChg>
        <pc:spChg chg="mod">
          <ac:chgData name="Csaba Tóth" userId="023a52f09515ebe7" providerId="LiveId" clId="{643CEE88-CBB6-446F-A2EA-D8308A6187CF}" dt="2023-11-18T13:25:49.180" v="980" actId="20577"/>
          <ac:spMkLst>
            <pc:docMk/>
            <pc:sldMk cId="3678690325" sldId="263"/>
            <ac:spMk id="32" creationId="{949FAB0A-4907-445D-8D12-8F4584E25E5F}"/>
          </ac:spMkLst>
        </pc:spChg>
      </pc:sldChg>
      <pc:sldChg chg="del">
        <pc:chgData name="Csaba Tóth" userId="023a52f09515ebe7" providerId="LiveId" clId="{643CEE88-CBB6-446F-A2EA-D8308A6187CF}" dt="2023-11-18T13:18:25.828" v="607" actId="47"/>
        <pc:sldMkLst>
          <pc:docMk/>
          <pc:sldMk cId="3094425145" sldId="264"/>
        </pc:sldMkLst>
      </pc:sldChg>
      <pc:sldChg chg="addSp delSp modSp add del mod">
        <pc:chgData name="Csaba Tóth" userId="023a52f09515ebe7" providerId="LiveId" clId="{643CEE88-CBB6-446F-A2EA-D8308A6187CF}" dt="2023-11-18T13:28:49.810" v="1077"/>
        <pc:sldMkLst>
          <pc:docMk/>
          <pc:sldMk cId="1057146124" sldId="265"/>
        </pc:sldMkLst>
        <pc:spChg chg="add del mod">
          <ac:chgData name="Csaba Tóth" userId="023a52f09515ebe7" providerId="LiveId" clId="{643CEE88-CBB6-446F-A2EA-D8308A6187CF}" dt="2023-11-18T13:27:50.819" v="1032" actId="478"/>
          <ac:spMkLst>
            <pc:docMk/>
            <pc:sldMk cId="1057146124" sldId="265"/>
            <ac:spMk id="3" creationId="{EED6986C-DEE4-7468-8FE1-975BED48D565}"/>
          </ac:spMkLst>
        </pc:spChg>
        <pc:spChg chg="add del mod">
          <ac:chgData name="Csaba Tóth" userId="023a52f09515ebe7" providerId="LiveId" clId="{643CEE88-CBB6-446F-A2EA-D8308A6187CF}" dt="2023-11-18T13:27:54.355" v="1034" actId="478"/>
          <ac:spMkLst>
            <pc:docMk/>
            <pc:sldMk cId="1057146124" sldId="265"/>
            <ac:spMk id="5" creationId="{874CF82B-B373-1A49-4FBE-BBDF0023FE01}"/>
          </ac:spMkLst>
        </pc:spChg>
        <pc:spChg chg="del">
          <ac:chgData name="Csaba Tóth" userId="023a52f09515ebe7" providerId="LiveId" clId="{643CEE88-CBB6-446F-A2EA-D8308A6187CF}" dt="2023-11-18T13:27:49.218" v="1031" actId="478"/>
          <ac:spMkLst>
            <pc:docMk/>
            <pc:sldMk cId="1057146124" sldId="265"/>
            <ac:spMk id="16" creationId="{84AAE549-3A78-4243-8999-CEED726047F1}"/>
          </ac:spMkLst>
        </pc:spChg>
        <pc:spChg chg="del">
          <ac:chgData name="Csaba Tóth" userId="023a52f09515ebe7" providerId="LiveId" clId="{643CEE88-CBB6-446F-A2EA-D8308A6187CF}" dt="2023-11-18T13:27:44.787" v="1028" actId="478"/>
          <ac:spMkLst>
            <pc:docMk/>
            <pc:sldMk cId="1057146124" sldId="265"/>
            <ac:spMk id="22" creationId="{D64EE55A-A02F-4EE4-83F2-B097394D38E7}"/>
          </ac:spMkLst>
        </pc:spChg>
        <pc:spChg chg="del">
          <ac:chgData name="Csaba Tóth" userId="023a52f09515ebe7" providerId="LiveId" clId="{643CEE88-CBB6-446F-A2EA-D8308A6187CF}" dt="2023-11-18T13:27:46.271" v="1029" actId="478"/>
          <ac:spMkLst>
            <pc:docMk/>
            <pc:sldMk cId="1057146124" sldId="265"/>
            <ac:spMk id="23" creationId="{B2BFF67E-8392-4EB4-955D-C2398929F2FE}"/>
          </ac:spMkLst>
        </pc:spChg>
        <pc:spChg chg="del">
          <ac:chgData name="Csaba Tóth" userId="023a52f09515ebe7" providerId="LiveId" clId="{643CEE88-CBB6-446F-A2EA-D8308A6187CF}" dt="2023-11-18T13:27:47.471" v="1030" actId="478"/>
          <ac:spMkLst>
            <pc:docMk/>
            <pc:sldMk cId="1057146124" sldId="265"/>
            <ac:spMk id="24" creationId="{7D7968E9-F35F-467A-AB25-FA51494F3B69}"/>
          </ac:spMkLst>
        </pc:spChg>
        <pc:spChg chg="del">
          <ac:chgData name="Csaba Tóth" userId="023a52f09515ebe7" providerId="LiveId" clId="{643CEE88-CBB6-446F-A2EA-D8308A6187CF}" dt="2023-11-18T13:27:52.699" v="1033" actId="478"/>
          <ac:spMkLst>
            <pc:docMk/>
            <pc:sldMk cId="1057146124" sldId="265"/>
            <ac:spMk id="40" creationId="{FA396DB9-CA31-422D-91CF-362B933EE036}"/>
          </ac:spMkLst>
        </pc:spChg>
        <pc:spChg chg="mod">
          <ac:chgData name="Csaba Tóth" userId="023a52f09515ebe7" providerId="LiveId" clId="{643CEE88-CBB6-446F-A2EA-D8308A6187CF}" dt="2023-11-18T13:28:09.707" v="1071" actId="20577"/>
          <ac:spMkLst>
            <pc:docMk/>
            <pc:sldMk cId="1057146124" sldId="265"/>
            <ac:spMk id="41" creationId="{AB1F0844-6AE3-4B7A-B203-EFD1F867441B}"/>
          </ac:spMkLst>
        </pc:spChg>
        <pc:spChg chg="mod">
          <ac:chgData name="Csaba Tóth" userId="023a52f09515ebe7" providerId="LiveId" clId="{643CEE88-CBB6-446F-A2EA-D8308A6187CF}" dt="2023-11-18T13:27:24.549" v="1027" actId="20577"/>
          <ac:spMkLst>
            <pc:docMk/>
            <pc:sldMk cId="1057146124" sldId="265"/>
            <ac:spMk id="47" creationId="{B8AD9710-779D-4FA0-81DF-0F195591C782}"/>
          </ac:spMkLst>
        </pc:spChg>
        <pc:spChg chg="mod">
          <ac:chgData name="Csaba Tóth" userId="023a52f09515ebe7" providerId="LiveId" clId="{643CEE88-CBB6-446F-A2EA-D8308A6187CF}" dt="2023-11-18T13:28:49.810" v="1077"/>
          <ac:spMkLst>
            <pc:docMk/>
            <pc:sldMk cId="1057146124" sldId="265"/>
            <ac:spMk id="170" creationId="{858C6970-5076-4B31-AADB-4CB24661C0FA}"/>
          </ac:spMkLst>
        </pc:spChg>
        <pc:spChg chg="mod">
          <ac:chgData name="Csaba Tóth" userId="023a52f09515ebe7" providerId="LiveId" clId="{643CEE88-CBB6-446F-A2EA-D8308A6187CF}" dt="2023-11-18T13:28:26.624" v="1072"/>
          <ac:spMkLst>
            <pc:docMk/>
            <pc:sldMk cId="1057146124" sldId="265"/>
            <ac:spMk id="171" creationId="{FDE9816E-A3F9-4549-81DC-88BE9CBAA4CC}"/>
          </ac:spMkLst>
        </pc:spChg>
      </pc:sldChg>
      <pc:sldChg chg="modSp mod">
        <pc:chgData name="Csaba Tóth" userId="023a52f09515ebe7" providerId="LiveId" clId="{643CEE88-CBB6-446F-A2EA-D8308A6187CF}" dt="2023-11-18T13:31:49.963" v="1137" actId="20577"/>
        <pc:sldMkLst>
          <pc:docMk/>
          <pc:sldMk cId="3324314209" sldId="266"/>
        </pc:sldMkLst>
        <pc:spChg chg="mod">
          <ac:chgData name="Csaba Tóth" userId="023a52f09515ebe7" providerId="LiveId" clId="{643CEE88-CBB6-446F-A2EA-D8308A6187CF}" dt="2023-11-18T13:29:12.788" v="1094"/>
          <ac:spMkLst>
            <pc:docMk/>
            <pc:sldMk cId="3324314209" sldId="266"/>
            <ac:spMk id="7" creationId="{3D9AFBC0-99E5-4C3F-8409-A641E297418A}"/>
          </ac:spMkLst>
        </pc:spChg>
        <pc:spChg chg="mod">
          <ac:chgData name="Csaba Tóth" userId="023a52f09515ebe7" providerId="LiveId" clId="{643CEE88-CBB6-446F-A2EA-D8308A6187CF}" dt="2023-11-18T13:29:19.710" v="1095"/>
          <ac:spMkLst>
            <pc:docMk/>
            <pc:sldMk cId="3324314209" sldId="266"/>
            <ac:spMk id="8" creationId="{B3F23CBB-E21B-4E15-921E-9BC34BB9B166}"/>
          </ac:spMkLst>
        </pc:spChg>
        <pc:spChg chg="mod">
          <ac:chgData name="Csaba Tóth" userId="023a52f09515ebe7" providerId="LiveId" clId="{643CEE88-CBB6-446F-A2EA-D8308A6187CF}" dt="2023-11-18T13:29:02.472" v="1093" actId="20577"/>
          <ac:spMkLst>
            <pc:docMk/>
            <pc:sldMk cId="3324314209" sldId="266"/>
            <ac:spMk id="15" creationId="{1A351523-BE9E-4047-8916-20F1F4A9FB16}"/>
          </ac:spMkLst>
        </pc:spChg>
        <pc:spChg chg="mod">
          <ac:chgData name="Csaba Tóth" userId="023a52f09515ebe7" providerId="LiveId" clId="{643CEE88-CBB6-446F-A2EA-D8308A6187CF}" dt="2023-11-18T13:30:04.484" v="1100" actId="20577"/>
          <ac:spMkLst>
            <pc:docMk/>
            <pc:sldMk cId="3324314209" sldId="266"/>
            <ac:spMk id="60" creationId="{999D91A5-2E97-401C-8485-4C6A03228C0C}"/>
          </ac:spMkLst>
        </pc:spChg>
        <pc:spChg chg="mod">
          <ac:chgData name="Csaba Tóth" userId="023a52f09515ebe7" providerId="LiveId" clId="{643CEE88-CBB6-446F-A2EA-D8308A6187CF}" dt="2023-11-18T13:31:49.963" v="1137" actId="20577"/>
          <ac:spMkLst>
            <pc:docMk/>
            <pc:sldMk cId="3324314209" sldId="266"/>
            <ac:spMk id="61" creationId="{182CD3FA-FD64-4651-A9ED-984F79C86FEE}"/>
          </ac:spMkLst>
        </pc:spChg>
        <pc:spChg chg="mod">
          <ac:chgData name="Csaba Tóth" userId="023a52f09515ebe7" providerId="LiveId" clId="{643CEE88-CBB6-446F-A2EA-D8308A6187CF}" dt="2023-11-18T13:30:40.592" v="1127" actId="20577"/>
          <ac:spMkLst>
            <pc:docMk/>
            <pc:sldMk cId="3324314209" sldId="266"/>
            <ac:spMk id="62" creationId="{A7D48779-F2E1-4699-AD47-17420A5B31B9}"/>
          </ac:spMkLst>
        </pc:spChg>
        <pc:spChg chg="mod">
          <ac:chgData name="Csaba Tóth" userId="023a52f09515ebe7" providerId="LiveId" clId="{643CEE88-CBB6-446F-A2EA-D8308A6187CF}" dt="2023-11-18T13:30:22.707" v="1106" actId="27636"/>
          <ac:spMkLst>
            <pc:docMk/>
            <pc:sldMk cId="3324314209" sldId="266"/>
            <ac:spMk id="63" creationId="{0748B9A3-70BE-4930-994F-00EFCDA51C5E}"/>
          </ac:spMkLst>
        </pc:spChg>
      </pc:sldChg>
      <pc:sldChg chg="del">
        <pc:chgData name="Csaba Tóth" userId="023a52f09515ebe7" providerId="LiveId" clId="{643CEE88-CBB6-446F-A2EA-D8308A6187CF}" dt="2023-11-18T13:18:18.063" v="606" actId="47"/>
        <pc:sldMkLst>
          <pc:docMk/>
          <pc:sldMk cId="2372535189" sldId="267"/>
        </pc:sldMkLst>
      </pc:sldChg>
      <pc:sldChg chg="del">
        <pc:chgData name="Csaba Tóth" userId="023a52f09515ebe7" providerId="LiveId" clId="{643CEE88-CBB6-446F-A2EA-D8308A6187CF}" dt="2023-11-18T13:18:16.607" v="605" actId="47"/>
        <pc:sldMkLst>
          <pc:docMk/>
          <pc:sldMk cId="3313535378" sldId="268"/>
        </pc:sldMkLst>
      </pc:sldChg>
      <pc:sldChg chg="del">
        <pc:chgData name="Csaba Tóth" userId="023a52f09515ebe7" providerId="LiveId" clId="{643CEE88-CBB6-446F-A2EA-D8308A6187CF}" dt="2023-11-18T13:18:15.696" v="604" actId="47"/>
        <pc:sldMkLst>
          <pc:docMk/>
          <pc:sldMk cId="1433309288" sldId="269"/>
        </pc:sldMkLst>
      </pc:sldChg>
      <pc:sldChg chg="del">
        <pc:chgData name="Csaba Tóth" userId="023a52f09515ebe7" providerId="LiveId" clId="{643CEE88-CBB6-446F-A2EA-D8308A6187CF}" dt="2023-11-18T13:18:14.358" v="603" actId="47"/>
        <pc:sldMkLst>
          <pc:docMk/>
          <pc:sldMk cId="2292769164" sldId="270"/>
        </pc:sldMkLst>
      </pc:sldChg>
      <pc:sldChg chg="del">
        <pc:chgData name="Csaba Tóth" userId="023a52f09515ebe7" providerId="LiveId" clId="{643CEE88-CBB6-446F-A2EA-D8308A6187CF}" dt="2023-11-18T13:18:12.099" v="602" actId="47"/>
        <pc:sldMkLst>
          <pc:docMk/>
          <pc:sldMk cId="3168340832" sldId="271"/>
        </pc:sldMkLst>
      </pc:sldChg>
      <pc:sldChg chg="addSp delSp modSp mod ord">
        <pc:chgData name="Csaba Tóth" userId="023a52f09515ebe7" providerId="LiveId" clId="{643CEE88-CBB6-446F-A2EA-D8308A6187CF}" dt="2023-11-18T13:15:08.331" v="528"/>
        <pc:sldMkLst>
          <pc:docMk/>
          <pc:sldMk cId="1001964732" sldId="272"/>
        </pc:sldMkLst>
        <pc:spChg chg="add mod">
          <ac:chgData name="Csaba Tóth" userId="023a52f09515ebe7" providerId="LiveId" clId="{643CEE88-CBB6-446F-A2EA-D8308A6187CF}" dt="2023-11-18T13:08:13.396" v="441" actId="20577"/>
          <ac:spMkLst>
            <pc:docMk/>
            <pc:sldMk cId="1001964732" sldId="272"/>
            <ac:spMk id="3" creationId="{728CC33F-8E9F-58C3-EB38-19BBB6A8D2BB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5" creationId="{965CCD4D-A263-251F-8611-07610A9E67FE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6" creationId="{ECD612B0-CA10-4130-B168-DF81E13876EC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7" creationId="{4A624D75-824F-4CC8-9323-2E23CB884A56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9" creationId="{A098A0B5-F43E-22D3-45D6-3D318B5A4770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1" creationId="{F72949CD-9D3F-427D-B9F4-D4BC669A1EBC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2" creationId="{C2135DE6-D742-4873-90DE-D377ACDAC2CF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3" creationId="{47B3AD41-1FE5-49CB-8A4E-D4849B52B19A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4" creationId="{0DF2FA86-F417-4CF1-AA96-86CEC9266FA3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5" creationId="{02A02D31-8F04-4F7D-80D7-63235BCF72C4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6" creationId="{6FB54806-880A-4646-9759-138039CF74A6}"/>
          </ac:spMkLst>
        </pc:spChg>
        <pc:spChg chg="mod">
          <ac:chgData name="Csaba Tóth" userId="023a52f09515ebe7" providerId="LiveId" clId="{643CEE88-CBB6-446F-A2EA-D8308A6187CF}" dt="2023-11-18T13:15:08.331" v="528"/>
          <ac:spMkLst>
            <pc:docMk/>
            <pc:sldMk cId="1001964732" sldId="272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0.609" v="525"/>
          <ac:spMkLst>
            <pc:docMk/>
            <pc:sldMk cId="1001964732" sldId="272"/>
            <ac:spMk id="18" creationId="{EECE930A-E403-4C63-82E5-F7F84990A384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0" creationId="{3D17B60C-F99C-846A-0E37-9225D4F2A335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4" creationId="{D6467333-6BFD-D83C-97DA-9B90E31A3C7A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8" creationId="{50838214-5F66-14BD-708E-F3E6232F3873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0" creationId="{87A1C400-1726-69DA-D9CB-D2C531CB858F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2" creationId="{55D6A83F-EA4D-41B1-95E9-221B7B732EFC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4" creationId="{9249707C-E004-0291-81B5-4D3A88569F12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6" creationId="{FC172420-2788-9DD9-9D9A-6CCF6178934F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8" creationId="{511DC34C-DC3B-99C0-9948-338708C1CB6B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40" creationId="{195E07B4-070E-8B16-307D-2EAA9B65BD76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42" creationId="{75C3061F-3FA1-4EC5-55EC-95C162AA3410}"/>
          </ac:spMkLst>
        </pc:spChg>
        <pc:spChg chg="del">
          <ac:chgData name="Csaba Tóth" userId="023a52f09515ebe7" providerId="LiveId" clId="{643CEE88-CBB6-446F-A2EA-D8308A6187CF}" dt="2023-11-18T11:56:07.633" v="358" actId="478"/>
          <ac:spMkLst>
            <pc:docMk/>
            <pc:sldMk cId="1001964732" sldId="272"/>
            <ac:spMk id="49" creationId="{4B590098-81C1-4249-B3A2-EA9785C89F87}"/>
          </ac:spMkLst>
        </pc:sp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1" creationId="{7B3A7BB2-D754-4C1F-BBD1-08ACE735E49E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3" creationId="{5008DFBC-FDF6-43E4-ACE9-92DFEA05B14F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5" creationId="{1CBBE1EF-8A0E-4660-93D4-16195F55622A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7" creationId="{61636076-17B6-4189-9E02-9522B5D845A5}"/>
          </ac:picMkLst>
        </pc:picChg>
        <pc:picChg chg="add mod">
          <ac:chgData name="Csaba Tóth" userId="023a52f09515ebe7" providerId="LiveId" clId="{643CEE88-CBB6-446F-A2EA-D8308A6187CF}" dt="2023-11-18T13:08:04.435" v="426" actId="1035"/>
          <ac:picMkLst>
            <pc:docMk/>
            <pc:sldMk cId="1001964732" sldId="272"/>
            <ac:picMk id="44" creationId="{B04E2A44-5689-4C00-6005-D9F3550EAD05}"/>
          </ac:picMkLst>
        </pc:picChg>
      </pc:sldChg>
      <pc:sldChg chg="del">
        <pc:chgData name="Csaba Tóth" userId="023a52f09515ebe7" providerId="LiveId" clId="{643CEE88-CBB6-446F-A2EA-D8308A6187CF}" dt="2023-11-18T13:18:10.526" v="601" actId="47"/>
        <pc:sldMkLst>
          <pc:docMk/>
          <pc:sldMk cId="3931451743" sldId="273"/>
        </pc:sldMkLst>
      </pc:sldChg>
      <pc:sldChg chg="del">
        <pc:chgData name="Csaba Tóth" userId="023a52f09515ebe7" providerId="LiveId" clId="{643CEE88-CBB6-446F-A2EA-D8308A6187CF}" dt="2023-11-18T13:18:09.301" v="600" actId="47"/>
        <pc:sldMkLst>
          <pc:docMk/>
          <pc:sldMk cId="423171115" sldId="274"/>
        </pc:sldMkLst>
      </pc:sldChg>
      <pc:sldChg chg="modSp mod ord">
        <pc:chgData name="Csaba Tóth" userId="023a52f09515ebe7" providerId="LiveId" clId="{643CEE88-CBB6-446F-A2EA-D8308A6187CF}" dt="2023-11-18T13:28:43.783" v="1075"/>
        <pc:sldMkLst>
          <pc:docMk/>
          <pc:sldMk cId="1987845210" sldId="275"/>
        </pc:sldMkLst>
        <pc:spChg chg="mod">
          <ac:chgData name="Csaba Tóth" userId="023a52f09515ebe7" providerId="LiveId" clId="{643CEE88-CBB6-446F-A2EA-D8308A6187CF}" dt="2023-11-18T13:26:59.241" v="1020" actId="20577"/>
          <ac:spMkLst>
            <pc:docMk/>
            <pc:sldMk cId="1987845210" sldId="275"/>
            <ac:spMk id="11" creationId="{019E4131-A9F1-45A1-94C6-3C559ABBE9C6}"/>
          </ac:spMkLst>
        </pc:spChg>
        <pc:spChg chg="mod">
          <ac:chgData name="Csaba Tóth" userId="023a52f09515ebe7" providerId="LiveId" clId="{643CEE88-CBB6-446F-A2EA-D8308A6187CF}" dt="2023-11-18T13:28:43.783" v="1075"/>
          <ac:spMkLst>
            <pc:docMk/>
            <pc:sldMk cId="1987845210" sldId="275"/>
            <ac:spMk id="14" creationId="{0AAA33AC-E039-49B8-9D53-D790DEF7EB2B}"/>
          </ac:spMkLst>
        </pc:spChg>
        <pc:spChg chg="mod">
          <ac:chgData name="Csaba Tóth" userId="023a52f09515ebe7" providerId="LiveId" clId="{643CEE88-CBB6-446F-A2EA-D8308A6187CF}" dt="2023-11-18T13:28:33.066" v="1074"/>
          <ac:spMkLst>
            <pc:docMk/>
            <pc:sldMk cId="1987845210" sldId="275"/>
            <ac:spMk id="15" creationId="{B637D303-3D91-4DF5-9E06-C9394D714301}"/>
          </ac:spMkLst>
        </pc:spChg>
        <pc:spChg chg="mod">
          <ac:chgData name="Csaba Tóth" userId="023a52f09515ebe7" providerId="LiveId" clId="{643CEE88-CBB6-446F-A2EA-D8308A6187CF}" dt="2023-11-18T13:19:21.322" v="636" actId="20577"/>
          <ac:spMkLst>
            <pc:docMk/>
            <pc:sldMk cId="1987845210" sldId="275"/>
            <ac:spMk id="20" creationId="{940324F9-ABF9-4A46-B5E4-21164FADAD0C}"/>
          </ac:spMkLst>
        </pc:spChg>
      </pc:sldChg>
      <pc:sldChg chg="modSp mod">
        <pc:chgData name="Csaba Tóth" userId="023a52f09515ebe7" providerId="LiveId" clId="{643CEE88-CBB6-446F-A2EA-D8308A6187CF}" dt="2023-11-18T11:58:05.291" v="388"/>
        <pc:sldMkLst>
          <pc:docMk/>
          <pc:sldMk cId="1505696902" sldId="276"/>
        </pc:sldMkLst>
        <pc:spChg chg="mod">
          <ac:chgData name="Csaba Tóth" userId="023a52f09515ebe7" providerId="LiveId" clId="{643CEE88-CBB6-446F-A2EA-D8308A6187CF}" dt="2023-11-18T11:52:45.637" v="308" actId="20577"/>
          <ac:spMkLst>
            <pc:docMk/>
            <pc:sldMk cId="1505696902" sldId="276"/>
            <ac:spMk id="9" creationId="{0D4FE13D-FAFA-49AC-A113-E917401DD9C2}"/>
          </ac:spMkLst>
        </pc:spChg>
        <pc:spChg chg="mod">
          <ac:chgData name="Csaba Tóth" userId="023a52f09515ebe7" providerId="LiveId" clId="{643CEE88-CBB6-446F-A2EA-D8308A6187CF}" dt="2023-11-18T11:57:31.181" v="385"/>
          <ac:spMkLst>
            <pc:docMk/>
            <pc:sldMk cId="1505696902" sldId="276"/>
            <ac:spMk id="10" creationId="{66152713-A6DC-4A10-9404-2F7F1F4B1AB9}"/>
          </ac:spMkLst>
        </pc:spChg>
        <pc:spChg chg="mod">
          <ac:chgData name="Csaba Tóth" userId="023a52f09515ebe7" providerId="LiveId" clId="{643CEE88-CBB6-446F-A2EA-D8308A6187CF}" dt="2023-11-18T11:58:05.291" v="388"/>
          <ac:spMkLst>
            <pc:docMk/>
            <pc:sldMk cId="1505696902" sldId="276"/>
            <ac:spMk id="11" creationId="{313ACD80-E8DD-409F-A517-A832D3421C83}"/>
          </ac:spMkLst>
        </pc:spChg>
      </pc:sldChg>
      <pc:sldChg chg="modSp mod ord">
        <pc:chgData name="Csaba Tóth" userId="023a52f09515ebe7" providerId="LiveId" clId="{643CEE88-CBB6-446F-A2EA-D8308A6187CF}" dt="2023-11-18T11:57:47.090" v="386"/>
        <pc:sldMkLst>
          <pc:docMk/>
          <pc:sldMk cId="3474899755" sldId="278"/>
        </pc:sldMkLst>
        <pc:spChg chg="mod">
          <ac:chgData name="Csaba Tóth" userId="023a52f09515ebe7" providerId="LiveId" clId="{643CEE88-CBB6-446F-A2EA-D8308A6187CF}" dt="2023-11-18T11:57:17.686" v="383"/>
          <ac:spMkLst>
            <pc:docMk/>
            <pc:sldMk cId="3474899755" sldId="278"/>
            <ac:spMk id="2" creationId="{B5ABC6DE-6467-4345-ACB9-6CF75ECAE45C}"/>
          </ac:spMkLst>
        </pc:spChg>
        <pc:spChg chg="mod">
          <ac:chgData name="Csaba Tóth" userId="023a52f09515ebe7" providerId="LiveId" clId="{643CEE88-CBB6-446F-A2EA-D8308A6187CF}" dt="2023-11-18T11:57:47.090" v="386"/>
          <ac:spMkLst>
            <pc:docMk/>
            <pc:sldMk cId="3474899755" sldId="278"/>
            <ac:spMk id="3" creationId="{EF0CA845-7827-4721-AEC5-78977CC38A4D}"/>
          </ac:spMkLst>
        </pc:spChg>
        <pc:spChg chg="mod">
          <ac:chgData name="Csaba Tóth" userId="023a52f09515ebe7" providerId="LiveId" clId="{643CEE88-CBB6-446F-A2EA-D8308A6187CF}" dt="2023-11-18T11:50:47.866" v="272" actId="14100"/>
          <ac:spMkLst>
            <pc:docMk/>
            <pc:sldMk cId="3474899755" sldId="278"/>
            <ac:spMk id="18" creationId="{17062936-5CF9-46DE-8DD5-5C63AAD751F7}"/>
          </ac:spMkLst>
        </pc:spChg>
        <pc:spChg chg="mod">
          <ac:chgData name="Csaba Tóth" userId="023a52f09515ebe7" providerId="LiveId" clId="{643CEE88-CBB6-446F-A2EA-D8308A6187CF}" dt="2023-11-18T11:50:35.001" v="270"/>
          <ac:spMkLst>
            <pc:docMk/>
            <pc:sldMk cId="3474899755" sldId="278"/>
            <ac:spMk id="57" creationId="{157DA62F-DBB5-42B6-A283-774219082BAF}"/>
          </ac:spMkLst>
        </pc:spChg>
      </pc:sldChg>
      <pc:sldChg chg="addSp delSp modSp add mod">
        <pc:chgData name="Csaba Tóth" userId="023a52f09515ebe7" providerId="LiveId" clId="{643CEE88-CBB6-446F-A2EA-D8308A6187CF}" dt="2023-11-18T11:57:55.482" v="387"/>
        <pc:sldMkLst>
          <pc:docMk/>
          <pc:sldMk cId="3663954303" sldId="279"/>
        </pc:sldMkLst>
        <pc:spChg chg="add del mod">
          <ac:chgData name="Csaba Tóth" userId="023a52f09515ebe7" providerId="LiveId" clId="{643CEE88-CBB6-446F-A2EA-D8308A6187CF}" dt="2023-11-18T11:54:23.823" v="340" actId="478"/>
          <ac:spMkLst>
            <pc:docMk/>
            <pc:sldMk cId="3663954303" sldId="279"/>
            <ac:spMk id="3" creationId="{2E2DDF85-BE5C-49B1-27D0-B9400C144DF7}"/>
          </ac:spMkLst>
        </pc:spChg>
        <pc:spChg chg="mod">
          <ac:chgData name="Csaba Tóth" userId="023a52f09515ebe7" providerId="LiveId" clId="{643CEE88-CBB6-446F-A2EA-D8308A6187CF}" dt="2023-11-18T11:57:21.051" v="384"/>
          <ac:spMkLst>
            <pc:docMk/>
            <pc:sldMk cId="3663954303" sldId="279"/>
            <ac:spMk id="4" creationId="{5F545101-439C-477B-AE6C-F073A8313C33}"/>
          </ac:spMkLst>
        </pc:spChg>
        <pc:spChg chg="mod">
          <ac:chgData name="Csaba Tóth" userId="023a52f09515ebe7" providerId="LiveId" clId="{643CEE88-CBB6-446F-A2EA-D8308A6187CF}" dt="2023-11-18T11:57:55.482" v="387"/>
          <ac:spMkLst>
            <pc:docMk/>
            <pc:sldMk cId="3663954303" sldId="279"/>
            <ac:spMk id="5" creationId="{01F11018-5D1E-4F5A-A676-EDD8442B3CB4}"/>
          </ac:spMkLst>
        </pc:spChg>
        <pc:spChg chg="add del mod">
          <ac:chgData name="Csaba Tóth" userId="023a52f09515ebe7" providerId="LiveId" clId="{643CEE88-CBB6-446F-A2EA-D8308A6187CF}" dt="2023-11-18T11:54:30.422" v="342" actId="478"/>
          <ac:spMkLst>
            <pc:docMk/>
            <pc:sldMk cId="3663954303" sldId="279"/>
            <ac:spMk id="8" creationId="{5869418B-B4C4-545F-5504-756D715886AC}"/>
          </ac:spMkLst>
        </pc:spChg>
        <pc:spChg chg="add del mod">
          <ac:chgData name="Csaba Tóth" userId="023a52f09515ebe7" providerId="LiveId" clId="{643CEE88-CBB6-446F-A2EA-D8308A6187CF}" dt="2023-11-18T11:54:37.180" v="344" actId="478"/>
          <ac:spMkLst>
            <pc:docMk/>
            <pc:sldMk cId="3663954303" sldId="279"/>
            <ac:spMk id="10" creationId="{4DBD190A-9A74-A2D6-A180-7918DB75991B}"/>
          </ac:spMkLst>
        </pc:spChg>
        <pc:spChg chg="add del mod">
          <ac:chgData name="Csaba Tóth" userId="023a52f09515ebe7" providerId="LiveId" clId="{643CEE88-CBB6-446F-A2EA-D8308A6187CF}" dt="2023-11-18T11:54:42.483" v="346" actId="478"/>
          <ac:spMkLst>
            <pc:docMk/>
            <pc:sldMk cId="3663954303" sldId="279"/>
            <ac:spMk id="12" creationId="{DA719FF1-CBE3-127C-6DB6-7FE468824D23}"/>
          </ac:spMkLst>
        </pc:spChg>
        <pc:spChg chg="del">
          <ac:chgData name="Csaba Tóth" userId="023a52f09515ebe7" providerId="LiveId" clId="{643CEE88-CBB6-446F-A2EA-D8308A6187CF}" dt="2023-11-18T11:54:17.599" v="339" actId="478"/>
          <ac:spMkLst>
            <pc:docMk/>
            <pc:sldMk cId="3663954303" sldId="279"/>
            <ac:spMk id="13" creationId="{D1E74F73-E009-4956-9E74-742C1038F57A}"/>
          </ac:spMkLst>
        </pc:spChg>
        <pc:spChg chg="del">
          <ac:chgData name="Csaba Tóth" userId="023a52f09515ebe7" providerId="LiveId" clId="{643CEE88-CBB6-446F-A2EA-D8308A6187CF}" dt="2023-11-18T11:54:28.340" v="341" actId="478"/>
          <ac:spMkLst>
            <pc:docMk/>
            <pc:sldMk cId="3663954303" sldId="279"/>
            <ac:spMk id="15" creationId="{28BBCDDB-C7C0-4CA5-AA45-222EBE63B6C3}"/>
          </ac:spMkLst>
        </pc:spChg>
        <pc:spChg chg="add del mod">
          <ac:chgData name="Csaba Tóth" userId="023a52f09515ebe7" providerId="LiveId" clId="{643CEE88-CBB6-446F-A2EA-D8308A6187CF}" dt="2023-11-18T11:54:55.909" v="350" actId="478"/>
          <ac:spMkLst>
            <pc:docMk/>
            <pc:sldMk cId="3663954303" sldId="279"/>
            <ac:spMk id="16" creationId="{2F20078D-11A8-6A74-28BF-98812429E6FD}"/>
          </ac:spMkLst>
        </pc:spChg>
        <pc:spChg chg="del">
          <ac:chgData name="Csaba Tóth" userId="023a52f09515ebe7" providerId="LiveId" clId="{643CEE88-CBB6-446F-A2EA-D8308A6187CF}" dt="2023-11-18T11:54:34.131" v="343" actId="478"/>
          <ac:spMkLst>
            <pc:docMk/>
            <pc:sldMk cId="3663954303" sldId="279"/>
            <ac:spMk id="17" creationId="{6D1B74B2-695A-4FED-8B66-D854AA9FF005}"/>
          </ac:spMkLst>
        </pc:spChg>
        <pc:spChg chg="add del mod">
          <ac:chgData name="Csaba Tóth" userId="023a52f09515ebe7" providerId="LiveId" clId="{643CEE88-CBB6-446F-A2EA-D8308A6187CF}" dt="2023-11-18T11:54:48.186" v="349" actId="478"/>
          <ac:spMkLst>
            <pc:docMk/>
            <pc:sldMk cId="3663954303" sldId="279"/>
            <ac:spMk id="20" creationId="{32C7FBB7-DACD-C791-2A7E-A8ACBECE6119}"/>
          </ac:spMkLst>
        </pc:spChg>
        <pc:spChg chg="add del mod">
          <ac:chgData name="Csaba Tóth" userId="023a52f09515ebe7" providerId="LiveId" clId="{643CEE88-CBB6-446F-A2EA-D8308A6187CF}" dt="2023-11-18T11:54:48.186" v="349" actId="478"/>
          <ac:spMkLst>
            <pc:docMk/>
            <pc:sldMk cId="3663954303" sldId="279"/>
            <ac:spMk id="23" creationId="{8A0965D6-0D20-40A0-8897-EDF8A7A464C5}"/>
          </ac:spMkLst>
        </pc:spChg>
        <pc:spChg chg="mod">
          <ac:chgData name="Csaba Tóth" userId="023a52f09515ebe7" providerId="LiveId" clId="{643CEE88-CBB6-446F-A2EA-D8308A6187CF}" dt="2023-11-18T11:55:16.264" v="357" actId="27636"/>
          <ac:spMkLst>
            <pc:docMk/>
            <pc:sldMk cId="3663954303" sldId="279"/>
            <ac:spMk id="30" creationId="{BAD5E990-59DB-44C5-B716-B0352D75353A}"/>
          </ac:spMkLst>
        </pc:spChg>
        <pc:spChg chg="del">
          <ac:chgData name="Csaba Tóth" userId="023a52f09515ebe7" providerId="LiveId" clId="{643CEE88-CBB6-446F-A2EA-D8308A6187CF}" dt="2023-11-18T11:54:44.695" v="347" actId="478"/>
          <ac:spMkLst>
            <pc:docMk/>
            <pc:sldMk cId="3663954303" sldId="279"/>
            <ac:spMk id="31" creationId="{AC22CBC4-517B-4095-8962-C489045E3C67}"/>
          </ac:spMkLst>
        </pc:spChg>
        <pc:spChg chg="del">
          <ac:chgData name="Csaba Tóth" userId="023a52f09515ebe7" providerId="LiveId" clId="{643CEE88-CBB6-446F-A2EA-D8308A6187CF}" dt="2023-11-18T11:54:41.233" v="345" actId="478"/>
          <ac:spMkLst>
            <pc:docMk/>
            <pc:sldMk cId="3663954303" sldId="279"/>
            <ac:spMk id="32" creationId="{949FAB0A-4907-445D-8D12-8F4584E25E5F}"/>
          </ac:spMkLst>
        </pc:spChg>
      </pc:sldChg>
      <pc:sldChg chg="addSp delSp modSp add mod">
        <pc:chgData name="Csaba Tóth" userId="023a52f09515ebe7" providerId="LiveId" clId="{643CEE88-CBB6-446F-A2EA-D8308A6187CF}" dt="2023-11-18T13:15:11.001" v="529"/>
        <pc:sldMkLst>
          <pc:docMk/>
          <pc:sldMk cId="1280257824" sldId="280"/>
        </pc:sldMkLst>
        <pc:spChg chg="mod">
          <ac:chgData name="Csaba Tóth" userId="023a52f09515ebe7" providerId="LiveId" clId="{643CEE88-CBB6-446F-A2EA-D8308A6187CF}" dt="2023-11-18T13:14:09.672" v="518" actId="1036"/>
          <ac:spMkLst>
            <pc:docMk/>
            <pc:sldMk cId="1280257824" sldId="280"/>
            <ac:spMk id="3" creationId="{728CC33F-8E9F-58C3-EB38-19BBB6A8D2BB}"/>
          </ac:spMkLst>
        </pc:spChg>
        <pc:spChg chg="mod">
          <ac:chgData name="Csaba Tóth" userId="023a52f09515ebe7" providerId="LiveId" clId="{643CEE88-CBB6-446F-A2EA-D8308A6187CF}" dt="2023-11-18T13:15:11.001" v="529"/>
          <ac:spMkLst>
            <pc:docMk/>
            <pc:sldMk cId="1280257824" sldId="280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4.873" v="526"/>
          <ac:spMkLst>
            <pc:docMk/>
            <pc:sldMk cId="1280257824" sldId="280"/>
            <ac:spMk id="18" creationId="{EECE930A-E403-4C63-82E5-F7F84990A384}"/>
          </ac:spMkLst>
        </pc:spChg>
        <pc:picChg chg="add del mod">
          <ac:chgData name="Csaba Tóth" userId="023a52f09515ebe7" providerId="LiveId" clId="{643CEE88-CBB6-446F-A2EA-D8308A6187CF}" dt="2023-11-18T13:12:28.036" v="491" actId="478"/>
          <ac:picMkLst>
            <pc:docMk/>
            <pc:sldMk cId="1280257824" sldId="280"/>
            <ac:picMk id="4" creationId="{65E7FE63-7372-4522-6DDF-8A4A16DF8856}"/>
          </ac:picMkLst>
        </pc:picChg>
        <pc:picChg chg="add del mod">
          <ac:chgData name="Csaba Tóth" userId="023a52f09515ebe7" providerId="LiveId" clId="{643CEE88-CBB6-446F-A2EA-D8308A6187CF}" dt="2023-11-18T13:12:57.823" v="505"/>
          <ac:picMkLst>
            <pc:docMk/>
            <pc:sldMk cId="1280257824" sldId="280"/>
            <ac:picMk id="6" creationId="{148B764D-BC30-CE55-E76B-5C46FF17F67E}"/>
          </ac:picMkLst>
        </pc:picChg>
        <pc:picChg chg="add mod">
          <ac:chgData name="Csaba Tóth" userId="023a52f09515ebe7" providerId="LiveId" clId="{643CEE88-CBB6-446F-A2EA-D8308A6187CF}" dt="2023-11-18T13:13:55.509" v="509" actId="1076"/>
          <ac:picMkLst>
            <pc:docMk/>
            <pc:sldMk cId="1280257824" sldId="280"/>
            <ac:picMk id="8" creationId="{C8D78FC3-318F-EE6D-B5FD-8B51B2AD57B5}"/>
          </ac:picMkLst>
        </pc:picChg>
        <pc:picChg chg="del">
          <ac:chgData name="Csaba Tóth" userId="023a52f09515ebe7" providerId="LiveId" clId="{643CEE88-CBB6-446F-A2EA-D8308A6187CF}" dt="2023-11-18T13:08:39.011" v="458" actId="478"/>
          <ac:picMkLst>
            <pc:docMk/>
            <pc:sldMk cId="1280257824" sldId="280"/>
            <ac:picMk id="44" creationId="{B04E2A44-5689-4C00-6005-D9F3550EAD05}"/>
          </ac:picMkLst>
        </pc:picChg>
      </pc:sldChg>
      <pc:sldChg chg="add del">
        <pc:chgData name="Csaba Tóth" userId="023a52f09515ebe7" providerId="LiveId" clId="{643CEE88-CBB6-446F-A2EA-D8308A6187CF}" dt="2023-11-18T13:09:31.326" v="478" actId="47"/>
        <pc:sldMkLst>
          <pc:docMk/>
          <pc:sldMk cId="779135015" sldId="281"/>
        </pc:sldMkLst>
      </pc:sldChg>
      <pc:sldChg chg="addSp delSp modSp add mod">
        <pc:chgData name="Csaba Tóth" userId="023a52f09515ebe7" providerId="LiveId" clId="{643CEE88-CBB6-446F-A2EA-D8308A6187CF}" dt="2023-11-18T13:15:13.446" v="530"/>
        <pc:sldMkLst>
          <pc:docMk/>
          <pc:sldMk cId="2019074193" sldId="281"/>
        </pc:sldMkLst>
        <pc:spChg chg="mod">
          <ac:chgData name="Csaba Tóth" userId="023a52f09515ebe7" providerId="LiveId" clId="{643CEE88-CBB6-446F-A2EA-D8308A6187CF}" dt="2023-11-18T13:09:46.067" v="489" actId="20577"/>
          <ac:spMkLst>
            <pc:docMk/>
            <pc:sldMk cId="2019074193" sldId="281"/>
            <ac:spMk id="3" creationId="{728CC33F-8E9F-58C3-EB38-19BBB6A8D2BB}"/>
          </ac:spMkLst>
        </pc:spChg>
        <pc:spChg chg="mod">
          <ac:chgData name="Csaba Tóth" userId="023a52f09515ebe7" providerId="LiveId" clId="{643CEE88-CBB6-446F-A2EA-D8308A6187CF}" dt="2023-11-18T13:15:13.446" v="530"/>
          <ac:spMkLst>
            <pc:docMk/>
            <pc:sldMk cId="2019074193" sldId="281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7.937" v="527"/>
          <ac:spMkLst>
            <pc:docMk/>
            <pc:sldMk cId="2019074193" sldId="281"/>
            <ac:spMk id="18" creationId="{EECE930A-E403-4C63-82E5-F7F84990A384}"/>
          </ac:spMkLst>
        </pc:spChg>
        <pc:picChg chg="add del mod">
          <ac:chgData name="Csaba Tóth" userId="023a52f09515ebe7" providerId="LiveId" clId="{643CEE88-CBB6-446F-A2EA-D8308A6187CF}" dt="2023-11-18T13:12:48.700" v="498"/>
          <ac:picMkLst>
            <pc:docMk/>
            <pc:sldMk cId="2019074193" sldId="281"/>
            <ac:picMk id="4" creationId="{8D27D081-B86B-DD59-2398-0C815D47DEE6}"/>
          </ac:picMkLst>
        </pc:picChg>
        <pc:picChg chg="add mod">
          <ac:chgData name="Csaba Tóth" userId="023a52f09515ebe7" providerId="LiveId" clId="{643CEE88-CBB6-446F-A2EA-D8308A6187CF}" dt="2023-11-18T13:14:38.339" v="524" actId="14100"/>
          <ac:picMkLst>
            <pc:docMk/>
            <pc:sldMk cId="2019074193" sldId="281"/>
            <ac:picMk id="6" creationId="{6AE2347C-D976-A674-2215-08F4364BAFEE}"/>
          </ac:picMkLst>
        </pc:picChg>
        <pc:picChg chg="del">
          <ac:chgData name="Csaba Tóth" userId="023a52f09515ebe7" providerId="LiveId" clId="{643CEE88-CBB6-446F-A2EA-D8308A6187CF}" dt="2023-11-18T13:09:49.299" v="490" actId="478"/>
          <ac:picMkLst>
            <pc:docMk/>
            <pc:sldMk cId="2019074193" sldId="281"/>
            <ac:picMk id="44" creationId="{B04E2A44-5689-4C00-6005-D9F3550EAD05}"/>
          </ac:picMkLst>
        </pc:picChg>
      </pc:sldChg>
      <pc:sldChg chg="addSp delSp modSp add mod">
        <pc:chgData name="Csaba Tóth" userId="023a52f09515ebe7" providerId="LiveId" clId="{643CEE88-CBB6-446F-A2EA-D8308A6187CF}" dt="2023-11-18T13:16:34.731" v="566" actId="1076"/>
        <pc:sldMkLst>
          <pc:docMk/>
          <pc:sldMk cId="1740489083" sldId="282"/>
        </pc:sldMkLst>
        <pc:spChg chg="mod">
          <ac:chgData name="Csaba Tóth" userId="023a52f09515ebe7" providerId="LiveId" clId="{643CEE88-CBB6-446F-A2EA-D8308A6187CF}" dt="2023-11-18T13:16:19.026" v="561" actId="20577"/>
          <ac:spMkLst>
            <pc:docMk/>
            <pc:sldMk cId="1740489083" sldId="282"/>
            <ac:spMk id="3" creationId="{728CC33F-8E9F-58C3-EB38-19BBB6A8D2BB}"/>
          </ac:spMkLst>
        </pc:spChg>
        <pc:picChg chg="add mod">
          <ac:chgData name="Csaba Tóth" userId="023a52f09515ebe7" providerId="LiveId" clId="{643CEE88-CBB6-446F-A2EA-D8308A6187CF}" dt="2023-11-18T13:16:34.731" v="566" actId="1076"/>
          <ac:picMkLst>
            <pc:docMk/>
            <pc:sldMk cId="1740489083" sldId="282"/>
            <ac:picMk id="4" creationId="{F0863D50-8DF7-22D3-A2E8-8C93A498611E}"/>
          </ac:picMkLst>
        </pc:picChg>
        <pc:picChg chg="del">
          <ac:chgData name="Csaba Tóth" userId="023a52f09515ebe7" providerId="LiveId" clId="{643CEE88-CBB6-446F-A2EA-D8308A6187CF}" dt="2023-11-18T13:15:53.266" v="556" actId="478"/>
          <ac:picMkLst>
            <pc:docMk/>
            <pc:sldMk cId="1740489083" sldId="282"/>
            <ac:picMk id="44" creationId="{B04E2A44-5689-4C00-6005-D9F3550EAD05}"/>
          </ac:picMkLst>
        </pc:picChg>
      </pc:sldChg>
      <pc:sldChg chg="addSp delSp modSp add mod">
        <pc:chgData name="Csaba Tóth" userId="023a52f09515ebe7" providerId="LiveId" clId="{643CEE88-CBB6-446F-A2EA-D8308A6187CF}" dt="2023-11-18T13:17:42.052" v="599" actId="20577"/>
        <pc:sldMkLst>
          <pc:docMk/>
          <pc:sldMk cId="2913415194" sldId="283"/>
        </pc:sldMkLst>
        <pc:spChg chg="mod">
          <ac:chgData name="Csaba Tóth" userId="023a52f09515ebe7" providerId="LiveId" clId="{643CEE88-CBB6-446F-A2EA-D8308A6187CF}" dt="2023-11-18T13:17:42.052" v="599" actId="20577"/>
          <ac:spMkLst>
            <pc:docMk/>
            <pc:sldMk cId="2913415194" sldId="283"/>
            <ac:spMk id="3" creationId="{728CC33F-8E9F-58C3-EB38-19BBB6A8D2BB}"/>
          </ac:spMkLst>
        </pc:spChg>
        <pc:picChg chg="del">
          <ac:chgData name="Csaba Tóth" userId="023a52f09515ebe7" providerId="LiveId" clId="{643CEE88-CBB6-446F-A2EA-D8308A6187CF}" dt="2023-11-18T13:17:01.296" v="569" actId="478"/>
          <ac:picMkLst>
            <pc:docMk/>
            <pc:sldMk cId="2913415194" sldId="283"/>
            <ac:picMk id="4" creationId="{F0863D50-8DF7-22D3-A2E8-8C93A498611E}"/>
          </ac:picMkLst>
        </pc:picChg>
        <pc:picChg chg="add mod">
          <ac:chgData name="Csaba Tóth" userId="023a52f09515ebe7" providerId="LiveId" clId="{643CEE88-CBB6-446F-A2EA-D8308A6187CF}" dt="2023-11-18T13:17:19.614" v="576" actId="1076"/>
          <ac:picMkLst>
            <pc:docMk/>
            <pc:sldMk cId="2913415194" sldId="283"/>
            <ac:picMk id="5" creationId="{39F102F9-EAB1-C55E-D9DE-99B84D2D01C7}"/>
          </ac:picMkLst>
        </pc:picChg>
      </pc:sldChg>
    </pc:docChg>
  </pc:docChgLst>
  <pc:docChgLst>
    <pc:chgData name="Csaba Tóth" userId="023a52f09515ebe7" providerId="Windows Live" clId="Web-{7284E651-79C3-45F2-A73C-D15C70D8CB93}"/>
    <pc:docChg chg="modSld">
      <pc:chgData name="Csaba Tóth" userId="023a52f09515ebe7" providerId="Windows Live" clId="Web-{7284E651-79C3-45F2-A73C-D15C70D8CB93}" dt="2023-11-18T14:05:25.601" v="51" actId="20577"/>
      <pc:docMkLst>
        <pc:docMk/>
      </pc:docMkLst>
      <pc:sldChg chg="modSp">
        <pc:chgData name="Csaba Tóth" userId="023a52f09515ebe7" providerId="Windows Live" clId="Web-{7284E651-79C3-45F2-A73C-D15C70D8CB93}" dt="2023-11-18T14:05:25.601" v="51" actId="20577"/>
        <pc:sldMkLst>
          <pc:docMk/>
          <pc:sldMk cId="1057146124" sldId="265"/>
        </pc:sldMkLst>
        <pc:spChg chg="mod">
          <ac:chgData name="Csaba Tóth" userId="023a52f09515ebe7" providerId="Windows Live" clId="Web-{7284E651-79C3-45F2-A73C-D15C70D8CB93}" dt="2023-11-18T14:05:25.601" v="51" actId="20577"/>
          <ac:spMkLst>
            <pc:docMk/>
            <pc:sldMk cId="1057146124" sldId="265"/>
            <ac:spMk id="41" creationId="{AB1F0844-6AE3-4B7A-B203-EFD1F867441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baConsulting/question_extractor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baConsulting/ThruThinkCohereWeaviateChat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CsabaConsulting/Coher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saba.page/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linkedin.com/in/csabatothdev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A woman wearing purple glasses showing data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2100" y="739303"/>
            <a:ext cx="6825035" cy="5379395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9" y="1166326"/>
            <a:ext cx="5869021" cy="4562669"/>
          </a:xfrm>
        </p:spPr>
        <p:txBody>
          <a:bodyPr/>
          <a:lstStyle/>
          <a:p>
            <a:r>
              <a:rPr lang="en-US"/>
              <a:t>RAG FUSION with Cohere &amp; WEAVIATE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22159" y="4674638"/>
            <a:ext cx="4925188" cy="830422"/>
          </a:xfrm>
        </p:spPr>
        <p:txBody>
          <a:bodyPr>
            <a:normAutofit lnSpcReduction="10000"/>
          </a:bodyPr>
          <a:lstStyle/>
          <a:p>
            <a:r>
              <a:rPr lang="en-US"/>
              <a:t>Csaba Toth</a:t>
            </a:r>
          </a:p>
          <a:p>
            <a:r>
              <a:rPr lang="en-US" err="1"/>
              <a:t>ThruThink</a:t>
            </a:r>
            <a:r>
              <a:rPr lang="en-US"/>
              <a:t> Support Chat Agent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woman looking at a screen with tiny writing and graphs floating">
            <a:extLst>
              <a:ext uri="{FF2B5EF4-FFF2-40B4-BE49-F238E27FC236}">
                <a16:creationId xmlns:a16="http://schemas.microsoft.com/office/drawing/2014/main" id="{A0A99AB3-33D7-48CE-8A78-BEB8D7179F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940324F9-ABF9-4A46-B5E4-21164FADA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Accomplishments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19E4131-A9F1-45A1-94C6-3C559ABBE9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7993" y="2689070"/>
            <a:ext cx="4567209" cy="25827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Contributed to </a:t>
            </a:r>
            <a:r>
              <a:rPr lang="en-US" sz="1400" b="0" strike="noStrik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question_extractor</a:t>
            </a:r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for the </a:t>
            </a:r>
            <a:r>
              <a:rPr lang="en-US" sz="1400" b="0" strike="noStrik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generation, and </a:t>
            </a:r>
            <a:r>
              <a:rPr lang="en-US" sz="1400" b="0" strike="noStrik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reprocessing for ingestion</a:t>
            </a:r>
          </a:p>
          <a:p>
            <a:pPr marL="971550" lvl="1" indent="-285750"/>
            <a:r>
              <a:rPr lang="en-US" sz="1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Check-pointing to resume generation</a:t>
            </a:r>
          </a:p>
          <a:p>
            <a:pPr marL="971550" lvl="1" indent="-285750"/>
            <a:r>
              <a:rPr lang="en-US" sz="140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Cohere fine tuning format</a:t>
            </a:r>
          </a:p>
          <a:p>
            <a:pPr marL="971550" lvl="1" indent="-285750"/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Rate limiting</a:t>
            </a:r>
          </a:p>
          <a:p>
            <a:pPr marL="285750" indent="-285750"/>
            <a:r>
              <a:rPr lang="en-US" sz="12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https://github.com/CsabaConsulting/question_extractor</a:t>
            </a:r>
            <a:r>
              <a:rPr lang="en-US" sz="12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QBRAG with the synthetic / augmented data</a:t>
            </a:r>
          </a:p>
          <a:p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A33AC-E039-49B8-9D53-D790DEF7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637D303-3D91-4DF5-9E06-C9394D71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85FA840-9C16-45D8-8B50-7DC1A5DF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45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36629"/>
            <a:ext cx="6007099" cy="4784742"/>
          </a:xfrm>
        </p:spPr>
        <p:txBody>
          <a:bodyPr/>
          <a:lstStyle/>
          <a:p>
            <a:r>
              <a:rPr lang="en-US" noProof="0"/>
              <a:t>ACCOMPLISMENTS</a:t>
            </a:r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9017" y="2605040"/>
            <a:ext cx="4771030" cy="801073"/>
          </a:xfrm>
        </p:spPr>
        <p:txBody>
          <a:bodyPr/>
          <a:lstStyle/>
          <a:p>
            <a:r>
              <a:rPr lang="en-US"/>
              <a:t>Using </a:t>
            </a:r>
            <a:r>
              <a:rPr lang="en-US" err="1"/>
              <a:t>LangChain</a:t>
            </a:r>
            <a:r>
              <a:rPr lang="en-US"/>
              <a:t>, </a:t>
            </a:r>
            <a:r>
              <a:rPr lang="en-US" err="1"/>
              <a:t>Weaviate</a:t>
            </a:r>
            <a:r>
              <a:rPr lang="en-US"/>
              <a:t>, Cohere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8BBCDDB-C7C0-4CA5-AA45-222EBE63B6C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9016" y="3171407"/>
            <a:ext cx="4771030" cy="365125"/>
          </a:xfrm>
        </p:spPr>
        <p:txBody>
          <a:bodyPr/>
          <a:lstStyle/>
          <a:p>
            <a:r>
              <a:rPr lang="en-ZA"/>
              <a:t>STREAMLIT</a:t>
            </a:r>
            <a:endParaRPr lang="en-US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C22CBC4-517B-4095-8962-C489045E3C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9017" y="3559635"/>
            <a:ext cx="4771030" cy="1153236"/>
          </a:xfrm>
        </p:spPr>
        <p:txBody>
          <a:bodyPr>
            <a:normAutofit/>
          </a:bodyPr>
          <a:lstStyle/>
          <a:p>
            <a:r>
              <a:rPr lang="en-US"/>
              <a:t>Serving platform is </a:t>
            </a:r>
            <a:r>
              <a:rPr lang="en-US" err="1"/>
              <a:t>streamlit</a:t>
            </a:r>
            <a:r>
              <a:rPr lang="en-US"/>
              <a:t>, highly customized and advanced UI with references</a:t>
            </a:r>
          </a:p>
          <a:p>
            <a:r>
              <a:rPr lang="en-US">
                <a:hlinkClick r:id="rId3"/>
              </a:rPr>
              <a:t>https://github.com/CsabaConsulting/ThruThinkCohereWeaviateChat</a:t>
            </a:r>
            <a:r>
              <a:rPr lang="en-US"/>
              <a:t>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9016" y="4739239"/>
            <a:ext cx="4771030" cy="365125"/>
          </a:xfrm>
        </p:spPr>
        <p:txBody>
          <a:bodyPr/>
          <a:lstStyle/>
          <a:p>
            <a:r>
              <a:rPr lang="en-ZA"/>
              <a:t>Notebooks</a:t>
            </a:r>
            <a:endParaRPr lang="en-US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49FAB0A-4907-445D-8D12-8F4584E25E5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29017" y="4975773"/>
            <a:ext cx="4771030" cy="771884"/>
          </a:xfrm>
        </p:spPr>
        <p:txBody>
          <a:bodyPr/>
          <a:lstStyle/>
          <a:p>
            <a:r>
              <a:rPr lang="en-US">
                <a:hlinkClick r:id="rId4"/>
              </a:rPr>
              <a:t>https://github.com/CsabaConsulting/Cohere</a:t>
            </a:r>
            <a:r>
              <a:rPr lang="en-US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BE6F7-AF60-FAD0-4D39-208505B97EE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RAG FUSION</a:t>
            </a:r>
          </a:p>
        </p:txBody>
      </p:sp>
    </p:spTree>
    <p:extLst>
      <p:ext uri="{BB962C8B-B14F-4D97-AF65-F5344CB8AC3E}">
        <p14:creationId xmlns:p14="http://schemas.microsoft.com/office/powerpoint/2010/main" val="367869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71" name="Footer Placeholder 170">
            <a:extLst>
              <a:ext uri="{FF2B5EF4-FFF2-40B4-BE49-F238E27FC236}">
                <a16:creationId xmlns:a16="http://schemas.microsoft.com/office/drawing/2014/main" id="{FDE9816E-A3F9-4549-81DC-88BE9CBA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207016" y="1609772"/>
            <a:ext cx="4975957" cy="1639749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/>
              <a:t>Document mode</a:t>
            </a:r>
          </a:p>
          <a:p>
            <a:pPr marL="342900" indent="-342900">
              <a:buAutoNum type="arabicPeriod"/>
            </a:pPr>
            <a:r>
              <a:rPr lang="en-US"/>
              <a:t>Web connector mode</a:t>
            </a:r>
          </a:p>
          <a:p>
            <a:pPr marL="342900" indent="-342900">
              <a:buAutoNum type="arabicPeriod"/>
            </a:pPr>
            <a:r>
              <a:rPr lang="en-US"/>
              <a:t>Several advanced capabilities such as built-in conversation management</a:t>
            </a:r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err="1"/>
              <a:t>Co.CHAT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46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351523-BE9E-4047-8916-20F1F4A9F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800" b="0" i="0" u="none" strike="noStrike" kern="1200" cap="all" spc="400" normalizeH="0" baseline="0" noProof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Future / TO-DO</a:t>
            </a:r>
            <a:endParaRPr lang="en-US"/>
          </a:p>
        </p:txBody>
      </p:sp>
      <p:pic>
        <p:nvPicPr>
          <p:cNvPr id="65" name="Picture Placeholder 64" descr="Robotic hand and human hand almost touching with their pointer fingers">
            <a:extLst>
              <a:ext uri="{FF2B5EF4-FFF2-40B4-BE49-F238E27FC236}">
                <a16:creationId xmlns:a16="http://schemas.microsoft.com/office/drawing/2014/main" id="{B600DB70-7F2F-494E-82AC-37DB9BB59802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2092961" y="2092960"/>
            <a:ext cx="6858002" cy="2672081"/>
          </a:xfr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999D91A5-2E97-401C-8485-4C6A03228C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11826" y="2502477"/>
            <a:ext cx="3975054" cy="426393"/>
          </a:xfrm>
        </p:spPr>
        <p:txBody>
          <a:bodyPr/>
          <a:lstStyle/>
          <a:p>
            <a:r>
              <a:rPr lang="en-ZA"/>
              <a:t>UX/UI​</a:t>
            </a:r>
            <a:endParaRPr lang="en-US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A7D48779-F2E1-4699-AD47-17420A5B31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8746" y="2502477"/>
            <a:ext cx="3695653" cy="426393"/>
          </a:xfrm>
        </p:spPr>
        <p:txBody>
          <a:bodyPr/>
          <a:lstStyle/>
          <a:p>
            <a:r>
              <a:rPr lang="en-US"/>
              <a:t>Performance / quality​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0748B9A3-70BE-4930-994F-00EFCDA51C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11826" y="2881982"/>
            <a:ext cx="3975054" cy="2966740"/>
          </a:xfrm>
        </p:spPr>
        <p:txBody>
          <a:bodyPr>
            <a:normAutofit lnSpcReduction="10000"/>
          </a:bodyPr>
          <a:lstStyle/>
          <a:p>
            <a:r>
              <a:rPr lang="en-US"/>
              <a:t>Decrease runtime by running the variation document retrievals in parallel, this is a </a:t>
            </a:r>
            <a:r>
              <a:rPr lang="en-US" err="1"/>
              <a:t>Streamlit</a:t>
            </a:r>
            <a:r>
              <a:rPr lang="en-US"/>
              <a:t> specific tech challenge with </a:t>
            </a:r>
            <a:r>
              <a:rPr lang="en-US" err="1"/>
              <a:t>asyncio</a:t>
            </a:r>
            <a:r>
              <a:rPr lang="en-US"/>
              <a:t> / await.</a:t>
            </a:r>
          </a:p>
          <a:p>
            <a:r>
              <a:rPr lang="en-US"/>
              <a:t>Decrease runtime by running the final two </a:t>
            </a:r>
            <a:r>
              <a:rPr lang="en-US" err="1"/>
              <a:t>co.chat</a:t>
            </a:r>
            <a:r>
              <a:rPr lang="en-US"/>
              <a:t> RAG calls in parallel, this is a </a:t>
            </a:r>
            <a:r>
              <a:rPr lang="en-US" err="1"/>
              <a:t>Streamlit</a:t>
            </a:r>
            <a:r>
              <a:rPr lang="en-US"/>
              <a:t> specific tech challenge with </a:t>
            </a:r>
            <a:r>
              <a:rPr lang="en-US" err="1"/>
              <a:t>asyncio</a:t>
            </a:r>
            <a:r>
              <a:rPr lang="en-US"/>
              <a:t> / await.</a:t>
            </a:r>
          </a:p>
          <a:p>
            <a:r>
              <a:rPr lang="en-US"/>
              <a:t>Make the citation linking nicer and other UI enhancements.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182CD3FA-FD64-4651-A9ED-984F79C86F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78746" y="2881982"/>
            <a:ext cx="3695653" cy="2966740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Measure how much the RAG Fusion improves answer quality.</a:t>
            </a:r>
          </a:p>
          <a:p>
            <a:r>
              <a:rPr lang="en-US"/>
              <a:t>Measure the trade-off factoring in extra latency and potential token usage increase which also means cost increase.</a:t>
            </a:r>
          </a:p>
          <a:p>
            <a:r>
              <a:rPr lang="en-US"/>
              <a:t>Integrate the agent into </a:t>
            </a:r>
            <a:r>
              <a:rPr lang="en-US" err="1"/>
              <a:t>ThruThink</a:t>
            </a:r>
            <a:r>
              <a:rPr lang="en-US"/>
              <a:t> which uses ASP.NET MVC / C# / Azure technology stack. I'll be able to open up referred help topics using the meta-data.</a:t>
            </a:r>
          </a:p>
          <a:p>
            <a:r>
              <a:rPr lang="en-US"/>
              <a:t>Add filter against harmful content, for example using Google PaLM2's safety attributes.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AFBC0-99E5-4C3F-8409-A641E297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23CBB-E21B-4E15-921E-9BC34BB9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41A03-33F0-43A6-BDAF-8C84F811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14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>
            <a:extLst>
              <a:ext uri="{FF2B5EF4-FFF2-40B4-BE49-F238E27FC236}">
                <a16:creationId xmlns:a16="http://schemas.microsoft.com/office/drawing/2014/main" id="{1959E133-823F-48B7-89C9-820E4A343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8153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/>
              <a:t>Csaba Toth</a:t>
            </a:r>
          </a:p>
          <a:p>
            <a:r>
              <a:rPr lang="en-US">
                <a:hlinkClick r:id="rId3"/>
              </a:rPr>
              <a:t>https://csaba.page/</a:t>
            </a:r>
            <a:endParaRPr lang="en-US"/>
          </a:p>
          <a:p>
            <a:r>
              <a:rPr lang="en-US">
                <a:hlinkClick r:id="rId4"/>
              </a:rPr>
              <a:t>https://www.linkedin.com/in/csabatothdev</a:t>
            </a:r>
            <a:r>
              <a:rPr lang="en-US"/>
              <a:t> 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6152713-A6DC-4A10-9404-2F7F1F4B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13ACD80-E8DD-409F-A517-A832D342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 descr="A woman with VR goggles on her face&#10;">
            <a:extLst>
              <a:ext uri="{FF2B5EF4-FFF2-40B4-BE49-F238E27FC236}">
                <a16:creationId xmlns:a16="http://schemas.microsoft.com/office/drawing/2014/main" id="{FAFD635F-714B-4EE8-9D07-0B32545C6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5012530" y="0"/>
            <a:ext cx="7196138" cy="6867376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082351"/>
            <a:ext cx="6019802" cy="4786603"/>
          </a:xfrm>
        </p:spPr>
        <p:txBody>
          <a:bodyPr/>
          <a:lstStyle/>
          <a:p>
            <a:r>
              <a:rPr lang="en-US" noProof="0"/>
              <a:t>Csaba Toth</a:t>
            </a:r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2593910"/>
            <a:ext cx="4850550" cy="2705878"/>
          </a:xfrm>
        </p:spPr>
        <p:txBody>
          <a:bodyPr>
            <a:normAutofit fontScale="62500" lnSpcReduction="20000"/>
          </a:bodyPr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Full stack engineer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Director of Product Engineering at </a:t>
            </a:r>
            <a:r>
              <a:rPr lang="en-US" sz="21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SportsBoard</a:t>
            </a: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(startup)</a:t>
            </a: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CTO at </a:t>
            </a:r>
            <a:r>
              <a:rPr lang="en-US" sz="21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(startup)</a:t>
            </a:r>
          </a:p>
          <a:p>
            <a:pPr marL="432000" marR="0" lvl="0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Interested in AR/XR, AI/ML, lately Gen AI, LLM, RAG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GDG (Google Developer Group) Fresno lead, WTM (Women </a:t>
            </a:r>
            <a:r>
              <a:rPr lang="en-US" sz="24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Techmakers</a:t>
            </a: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) Fresno ambassador, tech meetup junkie</a:t>
            </a:r>
          </a:p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C48F9-A954-448A-A4D9-1ADDB236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5B157-1771-47C0-A2ED-DBE01811C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74A57-DC9F-44C5-B707-3B57BDBE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woman with VR goggles on her face&#10;">
            <a:extLst>
              <a:ext uri="{FF2B5EF4-FFF2-40B4-BE49-F238E27FC236}">
                <a16:creationId xmlns:a16="http://schemas.microsoft.com/office/drawing/2014/main" id="{5BEA2E31-956A-45E8-9E93-6C81A659BC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2570" y="729926"/>
            <a:ext cx="6456836" cy="5388772"/>
          </a:xfr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7704" y="739303"/>
            <a:ext cx="5749200" cy="5379396"/>
          </a:xfrm>
        </p:spPr>
        <p:txBody>
          <a:bodyPr/>
          <a:lstStyle/>
          <a:p>
            <a:r>
              <a:rPr lang="en-US"/>
              <a:t>THRUTHINK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157DA62F-DBB5-42B6-A283-774219082BA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79405" y="2155371"/>
            <a:ext cx="4614604" cy="3592286"/>
          </a:xfrm>
        </p:spPr>
        <p:txBody>
          <a:bodyPr/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1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® is a business budgeting on-line app to create professional budgets and forecasts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product of literally decades of experience and careful thought, and thousands of calculations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Thru-hiking, or through-hiking, is the act of hiking an established long-distance trail end-to-end continuously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There are no dedicated personnel for support chat agent roles, had a “classic” chat agent integration</a:t>
            </a:r>
          </a:p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BC6DE-6467-4345-ACB9-6CF75ECA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CA845-7827-4721-AEC5-78977CC38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B27C9-FAA1-490A-8DE2-9BAA5B177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99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01216"/>
            <a:ext cx="6007099" cy="5955134"/>
          </a:xfrm>
        </p:spPr>
        <p:txBody>
          <a:bodyPr/>
          <a:lstStyle/>
          <a:p>
            <a:r>
              <a:rPr lang="en-US" noProof="0"/>
              <a:t>SUPPORT CHAT AGENT</a:t>
            </a:r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7679" y="1726163"/>
            <a:ext cx="4771030" cy="4320074"/>
          </a:xfrm>
        </p:spPr>
        <p:txBody>
          <a:bodyPr>
            <a:normAutofit lnSpcReduction="10000"/>
          </a:bodyPr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Invaluable help, given that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It stays relatively grounded</a:t>
            </a: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Won’t hallucinate* wildly</a:t>
            </a:r>
          </a:p>
          <a:p>
            <a:pPr marL="432000" marR="0" lvl="0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Desired abilities: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Main goal: answer </a:t>
            </a:r>
            <a:r>
              <a:rPr lang="en-US" sz="21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software specific questions: “In </a:t>
            </a:r>
            <a:r>
              <a:rPr lang="en-US" sz="2100" b="0" i="0" u="none" strike="noStrike" cap="none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can I make adjustments on the Cash Flow Control page?”</a:t>
            </a: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Nice to have: answer more generic questions such as: “How much inventory should I have?”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5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Traditional RAG</a:t>
            </a:r>
          </a:p>
        </p:txBody>
      </p:sp>
      <p:pic>
        <p:nvPicPr>
          <p:cNvPr id="44" name="Picture 43" descr="A diagram of a chat and storage&#10;&#10;Description automatically generated">
            <a:extLst>
              <a:ext uri="{FF2B5EF4-FFF2-40B4-BE49-F238E27FC236}">
                <a16:creationId xmlns:a16="http://schemas.microsoft.com/office/drawing/2014/main" id="{B04E2A44-5689-4C00-6005-D9F3550EA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302035"/>
            <a:ext cx="95250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64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64344"/>
            <a:ext cx="7286604" cy="634323"/>
          </a:xfrm>
        </p:spPr>
        <p:txBody>
          <a:bodyPr/>
          <a:lstStyle/>
          <a:p>
            <a:r>
              <a:rPr lang="en-US" err="1"/>
              <a:t>QnA</a:t>
            </a:r>
            <a:r>
              <a:rPr lang="en-US"/>
              <a:t> BOOSTED RAG</a:t>
            </a:r>
          </a:p>
        </p:txBody>
      </p:sp>
      <p:pic>
        <p:nvPicPr>
          <p:cNvPr id="8" name="Picture 7" descr="A diagram of a software development&#10;&#10;Description automatically generated">
            <a:extLst>
              <a:ext uri="{FF2B5EF4-FFF2-40B4-BE49-F238E27FC236}">
                <a16:creationId xmlns:a16="http://schemas.microsoft.com/office/drawing/2014/main" id="{C8D78FC3-318F-EE6D-B5FD-8B51B2AD5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508061"/>
            <a:ext cx="8991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5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RAG FUSION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AE2347C-D976-A674-2215-08F4364BA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80" y="1691821"/>
            <a:ext cx="10687196" cy="369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074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STEP 4 pt1: DOCUMENT MODE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0863D50-8DF7-22D3-A2E8-8C93A4986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224" y="1407998"/>
            <a:ext cx="9159551" cy="470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8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>
            <a:normAutofit/>
          </a:bodyPr>
          <a:lstStyle/>
          <a:p>
            <a:r>
              <a:rPr lang="en-US"/>
              <a:t>STEP 4 pt2: CONNECTOR MODE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9F102F9-EAB1-C55E-D9DE-99B84D2D0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668" y="1407998"/>
            <a:ext cx="9162663" cy="471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15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D2FAC4-C1D8-4FBC-AFD8-786609711A54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RAG FUSION with Cohere &amp; WEAVIATE</vt:lpstr>
      <vt:lpstr>Csaba Toth</vt:lpstr>
      <vt:lpstr>THRUTHINK</vt:lpstr>
      <vt:lpstr>SUPPORT CHAT AGENT</vt:lpstr>
      <vt:lpstr>Traditional RAG</vt:lpstr>
      <vt:lpstr>QnA BOOSTED RAG</vt:lpstr>
      <vt:lpstr>RAG FUSION</vt:lpstr>
      <vt:lpstr>STEP 4 pt1: DOCUMENT MODE</vt:lpstr>
      <vt:lpstr>STEP 4 pt2: CONNECTOR MODE</vt:lpstr>
      <vt:lpstr>Accomplishments</vt:lpstr>
      <vt:lpstr>ACCOMPLISMENTS</vt:lpstr>
      <vt:lpstr>Co.CHAT</vt:lpstr>
      <vt:lpstr>Future / TO-DO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Csaba Tóth</dc:creator>
  <cp:revision>1</cp:revision>
  <dcterms:created xsi:type="dcterms:W3CDTF">2023-11-18T09:32:36Z</dcterms:created>
  <dcterms:modified xsi:type="dcterms:W3CDTF">2023-11-18T14:06:11Z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